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61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591645-BB8C-D088-4F7D-9110F7CCC7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67FD4B1-C2B1-635A-71AF-F232AA7AE7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3114365-3DBD-77E4-DCE1-4FA0320789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E01F9-24A6-404D-AA3B-8200C3F8B1D2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25CB58F-8598-B6F7-1901-B08D0D67C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A3A900A-0A97-08BC-A723-D239775AAE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D962A-E441-41C6-B97F-B862381AA2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5408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0D34BC-947A-E2CD-5A01-E5F95C9AD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AD343C0-53D6-5AB1-F57C-83648D66CA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14FB913-BBE1-8370-0474-D2092C71E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E01F9-24A6-404D-AA3B-8200C3F8B1D2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896DC3C-DF43-1DA6-1610-795A04BB8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FDECED4-5962-9D84-ED72-A7119C5E6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D962A-E441-41C6-B97F-B862381AA2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187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4806025-FCE3-0963-B291-6522A17905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12D225C-979A-6790-B0F9-D139A92F53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3327AD9-824A-BE4F-5C44-9911FC2BA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E01F9-24A6-404D-AA3B-8200C3F8B1D2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0C9176D-E68F-B5F6-0096-891C1B594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40CD544-8611-C451-69EE-8496EB7A3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D962A-E441-41C6-B97F-B862381AA2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9244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38648B-D220-11F5-27E9-50C152F5E3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D7AEFFB-A61E-B652-784D-A546DC8FCC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45FA39E-D74B-6C60-0AC4-C9821C1905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E01F9-24A6-404D-AA3B-8200C3F8B1D2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E9BFA3D-61C9-741E-94BE-B10C4372D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08C1D7E-F09B-5C0D-4BC7-9C91897C6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D962A-E441-41C6-B97F-B862381AA2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3576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F9E76E-B8DF-380E-7643-2F4F0CA8DD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9203A10-D617-4DA4-8115-18D301DCCD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834E743-17C8-3F5A-5C02-D72ABA605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E01F9-24A6-404D-AA3B-8200C3F8B1D2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98CFF07-4826-DF5F-00D4-324E29EF1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C52DCE1-2E30-3197-F6A8-6A38DB834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D962A-E441-41C6-B97F-B862381AA2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4268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47F6DD-B9DA-9042-13CD-39FB822D3B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5BCA9DC-C57E-CD9D-E97E-9A0E911079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1F6DBDD-CACC-0C34-0CF6-358AFFC162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A5D1BEE-1988-05E6-D728-8477C0896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E01F9-24A6-404D-AA3B-8200C3F8B1D2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1981BE3-91F3-8A80-190F-14E491A46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4F98DF7-C5E7-AA64-245E-BC37E976D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D962A-E441-41C6-B97F-B862381AA2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0774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093A1D-1AFE-7F13-4B53-C282A6C0D5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46817A0-D66C-F4C8-ED91-963F3D736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FD5C9B0-F356-613A-213F-E0FD3A2E10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EA89696-FC72-80DE-8878-19663D049E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E961390-0285-1131-DC84-DB5F55235E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714F24C-3EE5-146A-9043-07012F2D9D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E01F9-24A6-404D-AA3B-8200C3F8B1D2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305FA82-8232-9658-3D25-5979EC88C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5E1BA8B-2879-5C05-76AF-DBE6AAC52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D962A-E441-41C6-B97F-B862381AA2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92465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1F4DDF-623C-84E0-B63B-C430CCA09B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36F8ED2-C796-1A5E-5CAA-F84C961C3D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E01F9-24A6-404D-AA3B-8200C3F8B1D2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6CC4653-5ED2-A55B-CBA5-54B8A88D6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07674D6-7522-BB9F-9043-772808249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D962A-E441-41C6-B97F-B862381AA2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175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3F492AC-22FE-09C2-EF36-1F1DBFB92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E01F9-24A6-404D-AA3B-8200C3F8B1D2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B259C70-365E-7F08-4036-95FF771CE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FA25D22-4D44-A467-F0FA-0B11D2091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D962A-E441-41C6-B97F-B862381AA2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328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B08559-7F4D-989A-B8D1-B43C86A00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E8FB7D8-95A1-17B5-CD57-78F971FC98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50E62F5-1CD8-3347-AA33-D9FB000F62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B123176-442A-A44C-2313-BA4BF514EE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E01F9-24A6-404D-AA3B-8200C3F8B1D2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92FDB71-0D59-7AC3-2F9D-893963F8E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6027E8F-9EAD-7AA6-9106-347121B09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D962A-E441-41C6-B97F-B862381AA2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107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7AE16D-318B-F69D-0319-36CC9D6FF7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953CADD-62C4-8ECD-F231-8CAE21F883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5313738-B2BA-1FEC-D9EB-6581112BF5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E46AB50-98B8-53DB-7518-4AC9F7F55A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E01F9-24A6-404D-AA3B-8200C3F8B1D2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9BFC087-508B-3D87-5834-6027C8C93B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648E8D5-ECA5-174E-44C1-35F34FADD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D962A-E441-41C6-B97F-B862381AA2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375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6F9770-1285-B925-FA96-15D26A3311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3BD190C-D8D3-8124-9E28-48B41C43A9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6EF68D8-0DBE-5AB7-E3C4-C919AF9733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9E01F9-24A6-404D-AA3B-8200C3F8B1D2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2DFAD5F-1BA2-4AE1-BE4A-BC4868D56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15F8FC1-A72F-A499-E4BB-654D69C5E0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0D962A-E441-41C6-B97F-B862381AA2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255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40BD1A-1011-A1D6-0156-573F1B48CE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9A4B682-7711-63C5-1BB5-1E03990A6FA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F798DEF-C3FE-03EF-B91B-2849241622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9175"/>
            <a:ext cx="12192000" cy="588125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AE040C6-8379-4F3F-7199-626F75452B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3988" y="4028560"/>
            <a:ext cx="2688081" cy="264263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A5ADE0B-C3A6-5F51-77E1-CD68315D9D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710" y="0"/>
            <a:ext cx="7562850" cy="101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743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B63C8C-A9A6-F014-4D8D-E6111E37814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5253F88-E0EB-AA14-99E4-62D13F2462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308D396-1A43-E982-D440-6D5ABD2487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834" y="0"/>
            <a:ext cx="11020331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332F7EE-1058-526F-7335-AED7CA970F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565" y="3978312"/>
            <a:ext cx="2776335" cy="2743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7044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B2771B-BE8F-EC6E-A18A-AB8A6C0E92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BABA253C-A7AD-0024-B3F3-F00708F81B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433763"/>
            <a:ext cx="12228602" cy="572163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D371C77-B4D6-EC27-C044-F533CFAB34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0941" y="3848902"/>
            <a:ext cx="2855790" cy="282171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323B3F4-DFE6-0B0D-25C6-A27D0212F2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8711" y="0"/>
            <a:ext cx="6121939" cy="1433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895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B2771B-BE8F-EC6E-A18A-AB8A6C0E92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D371C77-B4D6-EC27-C044-F533CFAB34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0941" y="3848902"/>
            <a:ext cx="2855790" cy="2821712"/>
          </a:xfrm>
          <a:prstGeom prst="rect">
            <a:avLst/>
          </a:prstGeo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4F71E2E1-0FEC-4E92-7DF7-35A9D11AF1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275491"/>
            <a:ext cx="9239269" cy="6395123"/>
          </a:xfr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022556A-7515-3A3C-8EDE-BA61BD94C0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7646" y="3684819"/>
            <a:ext cx="5142379" cy="289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35373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Широкоэкранный</PresentationFormat>
  <Paragraphs>0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 Windows</cp:lastModifiedBy>
  <cp:revision>2</cp:revision>
  <dcterms:created xsi:type="dcterms:W3CDTF">2024-04-24T10:08:12Z</dcterms:created>
  <dcterms:modified xsi:type="dcterms:W3CDTF">2024-04-26T11:40:01Z</dcterms:modified>
</cp:coreProperties>
</file>